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8" r:id="rId4"/>
    <p:sldId id="279" r:id="rId5"/>
    <p:sldId id="277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09F3360-177D-4010-8FF8-4F40CBD9D060}" type="datetimeFigureOut">
              <a:rPr lang="pl-PL" smtClean="0"/>
              <a:pPr/>
              <a:t>2020-09-27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D582A7C-F007-4EAB-86A0-6050017521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3360-177D-4010-8FF8-4F40CBD9D060}" type="datetimeFigureOut">
              <a:rPr lang="pl-PL" smtClean="0"/>
              <a:pPr/>
              <a:t>2020-09-27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2A7C-F007-4EAB-86A0-6050017521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3360-177D-4010-8FF8-4F40CBD9D060}" type="datetimeFigureOut">
              <a:rPr lang="pl-PL" smtClean="0"/>
              <a:pPr/>
              <a:t>2020-09-27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2A7C-F007-4EAB-86A0-6050017521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09F3360-177D-4010-8FF8-4F40CBD9D060}" type="datetimeFigureOut">
              <a:rPr lang="pl-PL" smtClean="0"/>
              <a:pPr/>
              <a:t>2020-09-27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2A7C-F007-4EAB-86A0-6050017521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09F3360-177D-4010-8FF8-4F40CBD9D060}" type="datetimeFigureOut">
              <a:rPr lang="pl-PL" smtClean="0"/>
              <a:pPr/>
              <a:t>2020-09-27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D582A7C-F007-4EAB-86A0-60500175211B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09F3360-177D-4010-8FF8-4F40CBD9D060}" type="datetimeFigureOut">
              <a:rPr lang="pl-PL" smtClean="0"/>
              <a:pPr/>
              <a:t>2020-09-27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D582A7C-F007-4EAB-86A0-6050017521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09F3360-177D-4010-8FF8-4F40CBD9D060}" type="datetimeFigureOut">
              <a:rPr lang="pl-PL" smtClean="0"/>
              <a:pPr/>
              <a:t>2020-09-27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D582A7C-F007-4EAB-86A0-6050017521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3360-177D-4010-8FF8-4F40CBD9D060}" type="datetimeFigureOut">
              <a:rPr lang="pl-PL" smtClean="0"/>
              <a:pPr/>
              <a:t>2020-09-27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2A7C-F007-4EAB-86A0-6050017521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09F3360-177D-4010-8FF8-4F40CBD9D060}" type="datetimeFigureOut">
              <a:rPr lang="pl-PL" smtClean="0"/>
              <a:pPr/>
              <a:t>2020-09-27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D582A7C-F007-4EAB-86A0-6050017521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09F3360-177D-4010-8FF8-4F40CBD9D060}" type="datetimeFigureOut">
              <a:rPr lang="pl-PL" smtClean="0"/>
              <a:pPr/>
              <a:t>2020-09-27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D582A7C-F007-4EAB-86A0-6050017521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09F3360-177D-4010-8FF8-4F40CBD9D060}" type="datetimeFigureOut">
              <a:rPr lang="pl-PL" smtClean="0"/>
              <a:pPr/>
              <a:t>2020-09-27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D582A7C-F007-4EAB-86A0-6050017521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09F3360-177D-4010-8FF8-4F40CBD9D060}" type="datetimeFigureOut">
              <a:rPr lang="pl-PL" smtClean="0"/>
              <a:pPr/>
              <a:t>2020-09-27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D582A7C-F007-4EAB-86A0-60500175211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062912" cy="2118097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Wrzesień w grupie II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cz. II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3356992"/>
            <a:ext cx="8062912" cy="1752600"/>
          </a:xfrm>
        </p:spPr>
        <p:txBody>
          <a:bodyPr/>
          <a:lstStyle/>
          <a:p>
            <a:r>
              <a:rPr lang="pl-PL" b="1" dirty="0" smtClean="0"/>
              <a:t>2020/2021</a:t>
            </a:r>
          </a:p>
          <a:p>
            <a:r>
              <a:rPr lang="pl-PL" b="1" dirty="0" smtClean="0"/>
              <a:t>Wychowawca: Klaudia Kubiś</a:t>
            </a:r>
            <a:endParaRPr lang="pl-PL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20200921_1044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844602" y="1540790"/>
            <a:ext cx="6656739" cy="3744417"/>
          </a:xfrm>
        </p:spPr>
      </p:pic>
      <p:pic>
        <p:nvPicPr>
          <p:cNvPr id="6" name="Symbol zastępczy zawartości 5" descr="20200921_1045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6250"/>
          <a:stretch>
            <a:fillRect/>
          </a:stretch>
        </p:blipFill>
        <p:spPr>
          <a:xfrm rot="5400000">
            <a:off x="3467877" y="1436779"/>
            <a:ext cx="6600733" cy="396044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20200921_1044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816598" y="1544790"/>
            <a:ext cx="6528724" cy="3672408"/>
          </a:xfrm>
        </p:spPr>
      </p:pic>
      <p:pic>
        <p:nvPicPr>
          <p:cNvPr id="8" name="Symbol zastępczy zawartości 7" descr="20200921_1045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163"/>
          <a:stretch>
            <a:fillRect/>
          </a:stretch>
        </p:blipFill>
        <p:spPr>
          <a:xfrm rot="5400000">
            <a:off x="3347165" y="1484087"/>
            <a:ext cx="6584733" cy="378581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 descr="20200921_1045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4621"/>
          <a:stretch>
            <a:fillRect/>
          </a:stretch>
        </p:blipFill>
        <p:spPr>
          <a:xfrm>
            <a:off x="4932040" y="148073"/>
            <a:ext cx="3888432" cy="6593295"/>
          </a:xfrm>
        </p:spPr>
      </p:pic>
      <p:pic>
        <p:nvPicPr>
          <p:cNvPr id="10" name="Symbol zastępczy zawartości 9" descr="20200921_10453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2360" y="132927"/>
            <a:ext cx="4431648" cy="658954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20200921_1045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15478"/>
          <a:stretch>
            <a:fillRect/>
          </a:stretch>
        </p:blipFill>
        <p:spPr>
          <a:xfrm>
            <a:off x="179512" y="106821"/>
            <a:ext cx="4392488" cy="6600241"/>
          </a:xfrm>
        </p:spPr>
      </p:pic>
      <p:pic>
        <p:nvPicPr>
          <p:cNvPr id="6" name="Symbol zastępczy zawartości 5" descr="20200921_1045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6676"/>
          <a:stretch>
            <a:fillRect/>
          </a:stretch>
        </p:blipFill>
        <p:spPr>
          <a:xfrm rot="5400000">
            <a:off x="3554884" y="1426685"/>
            <a:ext cx="6570734" cy="396044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20200921_1045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7572"/>
          <a:stretch>
            <a:fillRect/>
          </a:stretch>
        </p:blipFill>
        <p:spPr>
          <a:xfrm rot="5400000">
            <a:off x="-973231" y="1381388"/>
            <a:ext cx="6625965" cy="4032448"/>
          </a:xfrm>
        </p:spPr>
      </p:pic>
      <p:pic>
        <p:nvPicPr>
          <p:cNvPr id="6" name="Symbol zastępczy zawartości 5" descr="20200921_1046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13830"/>
          <a:stretch>
            <a:fillRect/>
          </a:stretch>
        </p:blipFill>
        <p:spPr>
          <a:xfrm rot="5400000">
            <a:off x="3417875" y="1266763"/>
            <a:ext cx="6624731" cy="432447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20200921_10441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b="6246"/>
          <a:stretch>
            <a:fillRect/>
          </a:stretch>
        </p:blipFill>
        <p:spPr>
          <a:xfrm>
            <a:off x="2088232" y="111915"/>
            <a:ext cx="4644008" cy="6485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20 września </a:t>
            </a:r>
            <a:br>
              <a:rPr lang="pl-PL" b="1" dirty="0" smtClean="0"/>
            </a:br>
            <a:r>
              <a:rPr lang="pl-PL" b="1" dirty="0" smtClean="0"/>
              <a:t>Dzień Przedszkolaka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882808"/>
            <a:ext cx="8892480" cy="4572000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Dzień wyjątkowy dla każdego Przedszkolaka – każdy otrzymał opaskę „SUPER PRZEDSZKOLAK” oraz kolorową odznakę, bo w przedszkolu jest wesoło i kolorowo! </a:t>
            </a:r>
            <a:r>
              <a:rPr lang="pl-PL" dirty="0" smtClean="0">
                <a:sym typeface="Wingdings" pitchFamily="2" charset="2"/>
              </a:rPr>
              <a:t> W tym dniu nie zabrakło zabaw ruchowych, a także zabaw z balonami. Ponadto dzieci utrwaliły kolory oraz uczuły się dzielić swoje imiona na sylaby.</a:t>
            </a:r>
          </a:p>
          <a:p>
            <a:r>
              <a:rPr lang="pl-PL" dirty="0" smtClean="0">
                <a:sym typeface="Wingdings" pitchFamily="2" charset="2"/>
              </a:rPr>
              <a:t>Na Dzieci czekał również słodki poczęstunek – pyszne babeczki, które Dzieci same ozdabiały kolorowym lukrem i posypką.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Resized_20200921_09153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114" y="214585"/>
            <a:ext cx="8606366" cy="64547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Resized_20200921_09155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9921"/>
            <a:ext cx="8549315" cy="640943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pPr algn="ctr"/>
            <a:r>
              <a:rPr lang="pl-PL" b="1" dirty="0" smtClean="0"/>
              <a:t>Nasz hymn: „Przedszkolaczek”</a:t>
            </a:r>
            <a:endParaRPr lang="pl-PL" b="1" dirty="0"/>
          </a:p>
        </p:txBody>
      </p:sp>
      <p:pic>
        <p:nvPicPr>
          <p:cNvPr id="4" name="Symbol zastępczy zawartości 3" descr="Resized_20200921_09151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1729" y="1555353"/>
            <a:ext cx="6914687" cy="518601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Przygotowanie lukru</a:t>
            </a:r>
            <a:endParaRPr lang="pl-PL" b="1" dirty="0"/>
          </a:p>
        </p:txBody>
      </p:sp>
      <p:pic>
        <p:nvPicPr>
          <p:cNvPr id="4" name="Symbol zastępczy zawartości 3" descr="20200921_1035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8738823" cy="49752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00921_103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8891201" cy="511400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1862"/>
          </a:xfrm>
        </p:spPr>
        <p:txBody>
          <a:bodyPr/>
          <a:lstStyle/>
          <a:p>
            <a:pPr algn="ctr"/>
            <a:r>
              <a:rPr lang="pl-PL" b="1" dirty="0" smtClean="0"/>
              <a:t>Ozdabiamy babeczki </a:t>
            </a:r>
            <a:r>
              <a:rPr lang="pl-PL" b="1" dirty="0" smtClean="0">
                <a:sym typeface="Wingdings" pitchFamily="2" charset="2"/>
              </a:rPr>
              <a:t></a:t>
            </a:r>
            <a:endParaRPr lang="pl-PL" b="1" dirty="0"/>
          </a:p>
        </p:txBody>
      </p:sp>
      <p:pic>
        <p:nvPicPr>
          <p:cNvPr id="4" name="Symbol zastępczy zawartości 3" descr="20200921_1038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840" y="1268760"/>
            <a:ext cx="8689648" cy="5411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20200921_1039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016620" y="1528789"/>
            <a:ext cx="6784752" cy="3816424"/>
          </a:xfrm>
        </p:spPr>
      </p:pic>
      <p:pic>
        <p:nvPicPr>
          <p:cNvPr id="10" name="Symbol zastępczy zawartości 9" descr="20200921_1039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65744" y="72007"/>
            <a:ext cx="4426736" cy="674136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148</TotalTime>
  <Words>94</Words>
  <Application>Microsoft Office PowerPoint</Application>
  <PresentationFormat>Pokaz na ekranie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Energetyczny</vt:lpstr>
      <vt:lpstr>Wrzesień w grupie II  cz. II</vt:lpstr>
      <vt:lpstr>20 września  Dzień Przedszkolaka</vt:lpstr>
      <vt:lpstr>Slajd 3</vt:lpstr>
      <vt:lpstr>Slajd 4</vt:lpstr>
      <vt:lpstr>Nasz hymn: „Przedszkolaczek”</vt:lpstr>
      <vt:lpstr>Przygotowanie lukru</vt:lpstr>
      <vt:lpstr>Slajd 7</vt:lpstr>
      <vt:lpstr>Ozdabiamy babeczki 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GRUPA II</dc:title>
  <dc:creator>Nazwisko</dc:creator>
  <cp:lastModifiedBy>Nazwisko</cp:lastModifiedBy>
  <cp:revision>3</cp:revision>
  <dcterms:created xsi:type="dcterms:W3CDTF">2020-09-14T15:27:33Z</dcterms:created>
  <dcterms:modified xsi:type="dcterms:W3CDTF">2020-09-27T17:08:30Z</dcterms:modified>
</cp:coreProperties>
</file>