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1" r:id="rId36"/>
    <p:sldId id="290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89E6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4DE4-BA7C-4EFE-9225-57105B2FE57F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A760-C5DC-4859-81AA-B61E3BA40AB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43608" y="620688"/>
            <a:ext cx="70179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BAŚNIOWE ZAGADKI</a:t>
            </a:r>
            <a:endParaRPr lang="pl-PL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Dziecko Myśli Z Pytaniem Lub Wątpieniem | Premium We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364502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opciuszek (1950) - Telemagazyn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896544" cy="692371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 rot="18897049">
            <a:off x="6136658" y="2675461"/>
            <a:ext cx="3340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Kopciuszek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Świąteczne buty dla psa SANTA FEET - sklep Petinio - wszystko dla p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752528" cy="4752528"/>
          </a:xfrm>
          <a:prstGeom prst="rect">
            <a:avLst/>
          </a:prstGeom>
          <a:noFill/>
        </p:spPr>
      </p:pic>
      <p:pic>
        <p:nvPicPr>
          <p:cNvPr id="23556" name="Picture 4" descr="Kapelusz kot w butach - 6987670570 - oficjalne archiwum Alleg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totapeta dla dzieci, Kot w butach, bajka, kreskówka ..."/>
          <p:cNvPicPr>
            <a:picLocks noChangeAspect="1" noChangeArrowheads="1"/>
          </p:cNvPicPr>
          <p:nvPr/>
        </p:nvPicPr>
        <p:blipFill>
          <a:blip r:embed="rId2" cstate="print"/>
          <a:srcRect l="8157" r="9103"/>
          <a:stretch>
            <a:fillRect/>
          </a:stretch>
        </p:blipFill>
        <p:spPr bwMode="auto">
          <a:xfrm>
            <a:off x="539552" y="404664"/>
            <a:ext cx="5112568" cy="617909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6300192" y="2132856"/>
            <a:ext cx="21656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Kot 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utach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Co robić, gdy pies jest nieposłuszny? Porady dla właścicieli psó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4" name="Picture 4" descr="Nie odwracajcie ode mnie wzroku tylko dlatego, że jestem stary ..."/>
          <p:cNvPicPr>
            <a:picLocks noChangeAspect="1" noChangeArrowheads="1"/>
          </p:cNvPicPr>
          <p:nvPr/>
        </p:nvPicPr>
        <p:blipFill>
          <a:blip r:embed="rId2" cstate="print"/>
          <a:srcRect l="33463"/>
          <a:stretch>
            <a:fillRect/>
          </a:stretch>
        </p:blipFill>
        <p:spPr bwMode="auto">
          <a:xfrm>
            <a:off x="539552" y="548680"/>
            <a:ext cx="3033985" cy="2564904"/>
          </a:xfrm>
          <a:prstGeom prst="rect">
            <a:avLst/>
          </a:prstGeom>
          <a:noFill/>
        </p:spPr>
      </p:pic>
      <p:pic>
        <p:nvPicPr>
          <p:cNvPr id="25606" name="Picture 6" descr="7 ciekawostek związanych z osłami (głównie tymi czworonożnymi ..."/>
          <p:cNvPicPr>
            <a:picLocks noChangeAspect="1" noChangeArrowheads="1"/>
          </p:cNvPicPr>
          <p:nvPr/>
        </p:nvPicPr>
        <p:blipFill>
          <a:blip r:embed="rId3" cstate="print"/>
          <a:srcRect l="18360"/>
          <a:stretch>
            <a:fillRect/>
          </a:stretch>
        </p:blipFill>
        <p:spPr bwMode="auto">
          <a:xfrm>
            <a:off x="4644008" y="548680"/>
            <a:ext cx="3877207" cy="3168352"/>
          </a:xfrm>
          <a:prstGeom prst="rect">
            <a:avLst/>
          </a:prstGeom>
          <a:noFill/>
        </p:spPr>
      </p:pic>
      <p:pic>
        <p:nvPicPr>
          <p:cNvPr id="25608" name="Picture 8" descr="Jakie jedzenie powinien jeść stary kot? -"/>
          <p:cNvPicPr>
            <a:picLocks noChangeAspect="1" noChangeArrowheads="1"/>
          </p:cNvPicPr>
          <p:nvPr/>
        </p:nvPicPr>
        <p:blipFill>
          <a:blip r:embed="rId4" cstate="print"/>
          <a:srcRect r="19001"/>
          <a:stretch>
            <a:fillRect/>
          </a:stretch>
        </p:blipFill>
        <p:spPr bwMode="auto">
          <a:xfrm>
            <a:off x="683568" y="3212976"/>
            <a:ext cx="3664558" cy="3312368"/>
          </a:xfrm>
          <a:prstGeom prst="rect">
            <a:avLst/>
          </a:prstGeom>
          <a:noFill/>
        </p:spPr>
      </p:pic>
      <p:pic>
        <p:nvPicPr>
          <p:cNvPr id="25610" name="Picture 10" descr="Uszkodzenie żylaka: wykrwawiła się z powodu dziobnięcia koguta ..."/>
          <p:cNvPicPr>
            <a:picLocks noChangeAspect="1" noChangeArrowheads="1"/>
          </p:cNvPicPr>
          <p:nvPr/>
        </p:nvPicPr>
        <p:blipFill>
          <a:blip r:embed="rId5" cstate="print"/>
          <a:srcRect r="36853"/>
          <a:stretch>
            <a:fillRect/>
          </a:stretch>
        </p:blipFill>
        <p:spPr bwMode="auto">
          <a:xfrm>
            <a:off x="4932040" y="3861048"/>
            <a:ext cx="3024336" cy="2704563"/>
          </a:xfrm>
          <a:prstGeom prst="rect">
            <a:avLst/>
          </a:prstGeom>
          <a:noFill/>
        </p:spPr>
      </p:pic>
      <p:pic>
        <p:nvPicPr>
          <p:cNvPr id="25612" name="Picture 12" descr="nuta | P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77072"/>
            <a:ext cx="2381250" cy="2381250"/>
          </a:xfrm>
          <a:prstGeom prst="rect">
            <a:avLst/>
          </a:prstGeom>
          <a:noFill/>
        </p:spPr>
      </p:pic>
      <p:pic>
        <p:nvPicPr>
          <p:cNvPr id="25614" name="Picture 14" descr="nuta | P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72816"/>
            <a:ext cx="2381250" cy="2381250"/>
          </a:xfrm>
          <a:prstGeom prst="rect">
            <a:avLst/>
          </a:prstGeom>
          <a:noFill/>
        </p:spPr>
      </p:pic>
      <p:pic>
        <p:nvPicPr>
          <p:cNvPr id="9" name="Picture 14" descr="nuta | P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Muzykanci z Bremy baśń autorstwa braci GRI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6686550" cy="4057650"/>
          </a:xfrm>
          <a:prstGeom prst="rect">
            <a:avLst/>
          </a:prstGeom>
          <a:noFill/>
        </p:spPr>
      </p:pic>
      <p:pic>
        <p:nvPicPr>
          <p:cNvPr id="4" name="Picture 2" descr="Bremen - Pomnik Czterech Muzykantów z Bremy - zdję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483768" cy="371839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419872" y="4581128"/>
            <a:ext cx="53582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Czterej muzykanci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 Bremy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MOK WAWELSKI - Ułóż Puzzle Online za darmo na Puzzle Fa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38004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MOK WAWELSKI - Układanki Online na Puzzle Fa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715000" cy="389572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691680" y="4653136"/>
            <a:ext cx="5171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Legenda o smoku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awelskim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OMA. Definicja pojęcia - sloma | ekologi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22048" cy="2232248"/>
          </a:xfrm>
          <a:prstGeom prst="rect">
            <a:avLst/>
          </a:prstGeom>
          <a:noFill/>
        </p:spPr>
      </p:pic>
      <p:pic>
        <p:nvPicPr>
          <p:cNvPr id="29700" name="Picture 4" descr="Ochrona i impregnacja drewna - poradnik - Wektor Bud - Hurtowni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04864"/>
            <a:ext cx="4876800" cy="2257426"/>
          </a:xfrm>
          <a:prstGeom prst="rect">
            <a:avLst/>
          </a:prstGeom>
          <a:noFill/>
        </p:spPr>
      </p:pic>
      <p:pic>
        <p:nvPicPr>
          <p:cNvPr id="29702" name="Picture 6" descr="Cegły z celulozy | Nauka w Pols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475767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rzy małe świnki – ciekawa bajka dla najmłodszych dzi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191250" cy="353377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907704" y="4797152"/>
            <a:ext cx="4919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Trzy małe świnki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iód czy jest taki zdrowy? - Zdrowa Dieta, Odchudzanie i przepis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7100" cy="559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332656"/>
            <a:ext cx="7246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 jaką bajką kojarzą Ci się</a:t>
            </a:r>
          </a:p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 przedmioty?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Dziecko Myśli. | Premium Wektor"/>
          <p:cNvPicPr>
            <a:picLocks noChangeAspect="1" noChangeArrowheads="1"/>
          </p:cNvPicPr>
          <p:nvPr/>
        </p:nvPicPr>
        <p:blipFill>
          <a:blip r:embed="rId2" cstate="print"/>
          <a:srcRect b="10036"/>
          <a:stretch>
            <a:fillRect/>
          </a:stretch>
        </p:blipFill>
        <p:spPr bwMode="auto">
          <a:xfrm>
            <a:off x="1619672" y="2204864"/>
            <a:ext cx="5962650" cy="446449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779912" y="328498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Klikaj powoli </a:t>
            </a:r>
          </a:p>
          <a:p>
            <a:pPr algn="ctr"/>
            <a:r>
              <a:rPr lang="pl-PL" sz="2800" dirty="0" smtClean="0"/>
              <a:t>i daj sobie czas do </a:t>
            </a:r>
          </a:p>
          <a:p>
            <a:pPr algn="ctr"/>
            <a:r>
              <a:rPr lang="pl-PL" sz="2800" dirty="0" smtClean="0"/>
              <a:t>namysłu!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ubuś Puchatek po śląsku to Berek Puchok [TŁUMACZY PROF. EUGENIUS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715000" cy="385762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123728" y="4941168"/>
            <a:ext cx="4753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Kubuś Puchatek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och i groszek - Kuchnia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siężniczka na ziarnku grochu&quot; Hans Christian Andersen - audiobook ..."/>
          <p:cNvPicPr>
            <a:picLocks noChangeAspect="1" noChangeArrowheads="1"/>
          </p:cNvPicPr>
          <p:nvPr/>
        </p:nvPicPr>
        <p:blipFill>
          <a:blip r:embed="rId2" cstate="print"/>
          <a:srcRect l="11222" r="10817"/>
          <a:stretch>
            <a:fillRect/>
          </a:stretch>
        </p:blipFill>
        <p:spPr bwMode="auto">
          <a:xfrm>
            <a:off x="1043608" y="188640"/>
            <a:ext cx="6886316" cy="496855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259632" y="5103674"/>
            <a:ext cx="65214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Księżniczka na ziarnku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rochu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zy stłuczone lustro przynosi pecha? - Porady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5905500" cy="3933826"/>
          </a:xfrm>
          <a:prstGeom prst="rect">
            <a:avLst/>
          </a:prstGeom>
          <a:noFill/>
        </p:spPr>
      </p:pic>
      <p:pic>
        <p:nvPicPr>
          <p:cNvPr id="35844" name="Picture 4" descr="Oko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68960"/>
            <a:ext cx="3010020" cy="2952328"/>
          </a:xfrm>
          <a:prstGeom prst="rect">
            <a:avLst/>
          </a:prstGeom>
          <a:noFill/>
        </p:spPr>
      </p:pic>
      <p:pic>
        <p:nvPicPr>
          <p:cNvPr id="35846" name="Picture 6" descr="ABC medycyny chińskiej (cz. 2 serce) | Kinga Pantera Ziomek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77072"/>
            <a:ext cx="238371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RÓLOWA ŚNIEGU - 7692872801 - oficjalne archiwum Alle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0"/>
            <a:ext cx="55855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alia ogrodowa drewniana - owalna 1,5x0,85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491880" cy="2330830"/>
          </a:xfrm>
          <a:prstGeom prst="rect">
            <a:avLst/>
          </a:prstGeom>
          <a:noFill/>
        </p:spPr>
      </p:pic>
      <p:pic>
        <p:nvPicPr>
          <p:cNvPr id="37892" name="Picture 4" descr="Dom z bali dom drewniany domy z bali - 7417179076 - oficjal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350465" cy="2232248"/>
          </a:xfrm>
          <a:prstGeom prst="rect">
            <a:avLst/>
          </a:prstGeom>
          <a:noFill/>
        </p:spPr>
      </p:pic>
      <p:pic>
        <p:nvPicPr>
          <p:cNvPr id="37894" name="Picture 6" descr="Dwór Mościbr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4352484" cy="2448272"/>
          </a:xfrm>
          <a:prstGeom prst="rect">
            <a:avLst/>
          </a:prstGeom>
          <a:noFill/>
        </p:spPr>
      </p:pic>
      <p:pic>
        <p:nvPicPr>
          <p:cNvPr id="37896" name="Picture 8" descr="Zamek – Wikipedia, wolna encyklo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3016271" cy="2448272"/>
          </a:xfrm>
          <a:prstGeom prst="rect">
            <a:avLst/>
          </a:prstGeom>
          <a:noFill/>
        </p:spPr>
      </p:pic>
      <p:pic>
        <p:nvPicPr>
          <p:cNvPr id="37898" name="Picture 10" descr="Sieć rybacka – Wikipedia, wolna encyklo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916832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uzzle z obrazkiem z bajki Złota rybka. Opakowanie zawiera 104 ..."/>
          <p:cNvPicPr>
            <a:picLocks noChangeAspect="1" noChangeArrowheads="1"/>
          </p:cNvPicPr>
          <p:nvPr/>
        </p:nvPicPr>
        <p:blipFill>
          <a:blip r:embed="rId2" cstate="print"/>
          <a:srcRect t="15120" b="14951"/>
          <a:stretch>
            <a:fillRect/>
          </a:stretch>
        </p:blipFill>
        <p:spPr bwMode="auto">
          <a:xfrm>
            <a:off x="1331640" y="836712"/>
            <a:ext cx="6120680" cy="4280132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187624" y="5301208"/>
            <a:ext cx="6613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rybaku i złotej rybce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548680"/>
            <a:ext cx="3901646" cy="23391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/>
              <a:t>Rogi ma na głowie,</a:t>
            </a:r>
          </a:p>
          <a:p>
            <a:r>
              <a:rPr lang="pl-PL" sz="3200" dirty="0"/>
              <a:t>Słynie z pięknej brody.</a:t>
            </a:r>
          </a:p>
          <a:p>
            <a:r>
              <a:rPr lang="pl-PL" sz="3200" dirty="0"/>
              <a:t>Mieszka w Pacanowie.</a:t>
            </a:r>
          </a:p>
          <a:p>
            <a:r>
              <a:rPr lang="pl-PL" sz="3200" dirty="0"/>
              <a:t>W bajce ma przygody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39938" name="Picture 2" descr="Wrzucił do Sieci dwa fragmenty Koziołka Matołka, teraz może iść d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5867400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48680"/>
            <a:ext cx="45720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2800" dirty="0"/>
              <a:t>Z bajek jest nam znana.</a:t>
            </a:r>
          </a:p>
          <a:p>
            <a:r>
              <a:rPr lang="pl-PL" sz="2800" dirty="0"/>
              <a:t>Choć żyje w ciemności,</a:t>
            </a:r>
          </a:p>
          <a:p>
            <a:r>
              <a:rPr lang="pl-PL" sz="2800" dirty="0"/>
              <a:t>pozostaje dla nas symbolem mądrości.</a:t>
            </a:r>
          </a:p>
        </p:txBody>
      </p:sp>
      <p:pic>
        <p:nvPicPr>
          <p:cNvPr id="40962" name="Picture 2" descr="Forum ezoteryczne | ezoteryka | ezoTop.pl - Symbolika ptaków - s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75656" y="548680"/>
            <a:ext cx="592880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800" dirty="0"/>
              <a:t>Może złote jajka znosić tylko w bajkach.</a:t>
            </a:r>
          </a:p>
        </p:txBody>
      </p:sp>
      <p:pic>
        <p:nvPicPr>
          <p:cNvPr id="41986" name="Picture 2" descr="Kura Grafika Wektorowa, Clipartów I Ilustracji - 123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7433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ztuczny ratan tkany koszyk ręczny Hotel czyszczenie kosz zakup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1052736"/>
            <a:ext cx="65951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800" dirty="0"/>
              <a:t>Maleńki człowieczek z wielu baśni i bajeczek</a:t>
            </a:r>
          </a:p>
        </p:txBody>
      </p:sp>
      <p:pic>
        <p:nvPicPr>
          <p:cNvPr id="43010" name="Picture 2" descr="Krasnoludki | Czytanki dla dzi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4876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76672"/>
            <a:ext cx="4572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2400" dirty="0"/>
              <a:t>Z jakiej jesteśmy bajki?</a:t>
            </a:r>
          </a:p>
          <a:p>
            <a:r>
              <a:rPr lang="pl-PL" sz="2400" dirty="0"/>
              <a:t>To my - braciszek i siostrzyczka.</a:t>
            </a:r>
          </a:p>
          <a:p>
            <a:r>
              <a:rPr lang="pl-PL" sz="2400" dirty="0"/>
              <a:t>Znaleźliśmy w lesie śliczną chatkę.</a:t>
            </a:r>
          </a:p>
          <a:p>
            <a:r>
              <a:rPr lang="pl-PL" sz="2400" dirty="0"/>
              <a:t>Całą ze słodkiego pierniczka</a:t>
            </a:r>
          </a:p>
        </p:txBody>
      </p:sp>
      <p:pic>
        <p:nvPicPr>
          <p:cNvPr id="44034" name="Picture 2" descr="Jaś i Małgosia - Część 2. | Bajki dla dzieci po polsku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7056784" cy="396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04664"/>
            <a:ext cx="457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2400" dirty="0" smtClean="0"/>
              <a:t>Jaka </a:t>
            </a:r>
            <a:r>
              <a:rPr lang="pl-PL" sz="2400" dirty="0"/>
              <a:t>to postać znana z wielu bajek,</a:t>
            </a:r>
          </a:p>
          <a:p>
            <a:r>
              <a:rPr lang="pl-PL" sz="2400" dirty="0"/>
              <a:t>co często na latającej miotle w podróż się udaje?</a:t>
            </a:r>
          </a:p>
        </p:txBody>
      </p:sp>
      <p:pic>
        <p:nvPicPr>
          <p:cNvPr id="45058" name="Picture 2" descr="Latająca czarownica na miotle | Ilustracje, Hallow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416824" cy="593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76672"/>
            <a:ext cx="3744416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/>
              <a:t>Z drewna wystrugany,</a:t>
            </a:r>
          </a:p>
          <a:p>
            <a:r>
              <a:rPr lang="pl-PL" sz="2400" dirty="0"/>
              <a:t>chłopiec z bajki znany.</a:t>
            </a:r>
          </a:p>
          <a:p>
            <a:r>
              <a:rPr lang="pl-PL" sz="2400" dirty="0"/>
              <a:t>Kiedy kłamał w głos,</a:t>
            </a:r>
          </a:p>
          <a:p>
            <a:r>
              <a:rPr lang="pl-PL" sz="2400" dirty="0"/>
              <a:t>szybko rósł mu nos</a:t>
            </a:r>
          </a:p>
        </p:txBody>
      </p:sp>
      <p:pic>
        <p:nvPicPr>
          <p:cNvPr id="47106" name="Picture 2" descr="PINOKIO” | Witamy na stronie Przedszkola Nr13 w Lubli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28003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04664"/>
            <a:ext cx="45720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2000" dirty="0"/>
              <a:t>Kochany przez wszystkich miś.</a:t>
            </a:r>
          </a:p>
          <a:p>
            <a:r>
              <a:rPr lang="pl-PL" sz="2000" dirty="0"/>
              <a:t>Jego przyjaciel to Krzyś.</a:t>
            </a:r>
          </a:p>
          <a:p>
            <a:r>
              <a:rPr lang="pl-PL" sz="2000" dirty="0"/>
              <a:t>Czerwony serdaczek i wesoła mina.</a:t>
            </a:r>
          </a:p>
          <a:p>
            <a:r>
              <a:rPr lang="pl-PL" sz="2000" dirty="0"/>
              <a:t>Od baryłki miodu każdy dzień zaczyna.</a:t>
            </a:r>
          </a:p>
        </p:txBody>
      </p:sp>
      <p:pic>
        <p:nvPicPr>
          <p:cNvPr id="46082" name="Picture 2" descr="Dzień Kubusia Puchatka :) | Przedszkole językowe Pod Magnoli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3588879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76672"/>
            <a:ext cx="4572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2400" dirty="0"/>
              <a:t>Kiedy siedzisz w domu sama,</a:t>
            </a:r>
          </a:p>
          <a:p>
            <a:r>
              <a:rPr lang="pl-PL" sz="2400" dirty="0"/>
              <a:t>chętnie czyta ci je mama.</a:t>
            </a:r>
          </a:p>
          <a:p>
            <a:r>
              <a:rPr lang="pl-PL" sz="2400" dirty="0"/>
              <a:t>O królewnie, o szewczyku</a:t>
            </a:r>
          </a:p>
          <a:p>
            <a:r>
              <a:rPr lang="pl-PL" sz="2400" dirty="0"/>
              <a:t>i o strasznym rozbójniku.</a:t>
            </a:r>
          </a:p>
        </p:txBody>
      </p:sp>
      <p:pic>
        <p:nvPicPr>
          <p:cNvPr id="48130" name="Picture 2" descr="Tanie księgarnie internetowe. Gdzie kupować książ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6840760" cy="384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692696"/>
            <a:ext cx="75912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teraz poproś rodzica</a:t>
            </a:r>
          </a:p>
          <a:p>
            <a:pPr algn="ctr"/>
            <a:r>
              <a:rPr lang="pl-PL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pl-PL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przeczytanie wybranej</a:t>
            </a:r>
          </a:p>
          <a:p>
            <a:pPr algn="ctr"/>
            <a:r>
              <a:rPr lang="pl-PL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rzez Ciebie bajki… </a:t>
            </a: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9154" name="Picture 2" descr="Regulamin konkursu „Moja książeczka” – Przedszkole Samorządowe i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38137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zedszkole nr 6 w Wągrowcu | Czerwony Kaptu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620688"/>
            <a:ext cx="9304415" cy="532859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788024" y="2492896"/>
            <a:ext cx="3140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Czerwony 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Kapturek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atka Baby Jagi Klocki Konstrukcyjne Woody 6455081220 - Allegro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743575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AŚ I MAŁGOSIA I DOMEK - Ułóż Puzzle Online za darmo na Puzzle Factory"/>
          <p:cNvPicPr>
            <a:picLocks noChangeAspect="1" noChangeArrowheads="1"/>
          </p:cNvPicPr>
          <p:nvPr/>
        </p:nvPicPr>
        <p:blipFill>
          <a:blip r:embed="rId2" cstate="print"/>
          <a:srcRect t="16380" b="16841"/>
          <a:stretch>
            <a:fillRect/>
          </a:stretch>
        </p:blipFill>
        <p:spPr bwMode="auto">
          <a:xfrm>
            <a:off x="1547664" y="1052736"/>
            <a:ext cx="5715000" cy="381642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411760" y="5229200"/>
            <a:ext cx="4126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Jaś i Małgosia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0374" r="31655" b="25627"/>
          <a:stretch>
            <a:fillRect/>
          </a:stretch>
        </p:blipFill>
        <p:spPr bwMode="auto">
          <a:xfrm>
            <a:off x="2123728" y="1484784"/>
            <a:ext cx="48965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lladyn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572000" cy="342900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275856" y="4797152"/>
            <a:ext cx="2358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Alladyn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ary Zegar Zegarowy Północy Uroczystości | Premium We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608512" cy="4608512"/>
          </a:xfrm>
          <a:prstGeom prst="rect">
            <a:avLst/>
          </a:prstGeom>
          <a:noFill/>
        </p:spPr>
      </p:pic>
      <p:pic>
        <p:nvPicPr>
          <p:cNvPr id="21508" name="Picture 4" descr="4 przepisy na domowe kosmetyki z dyni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20882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218</Words>
  <Application>Microsoft Office PowerPoint</Application>
  <PresentationFormat>Pokaz na ekranie (4:3)</PresentationFormat>
  <Paragraphs>53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6</cp:revision>
  <dcterms:created xsi:type="dcterms:W3CDTF">2020-05-07T05:19:18Z</dcterms:created>
  <dcterms:modified xsi:type="dcterms:W3CDTF">2020-05-07T06:17:29Z</dcterms:modified>
</cp:coreProperties>
</file>