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7" r:id="rId3"/>
    <p:sldId id="259" r:id="rId4"/>
    <p:sldId id="261" r:id="rId5"/>
    <p:sldId id="260" r:id="rId6"/>
    <p:sldId id="265" r:id="rId7"/>
    <p:sldId id="262" r:id="rId8"/>
    <p:sldId id="263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48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8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83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46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66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0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1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59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73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5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E656-3819-4204-AD6F-4DA168622DB9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856C-6FCB-475A-BE12-13E69870B1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7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p58blfjXs0c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LYTMLNHZqM" TargetMode="External"/><Relationship Id="rId2" Type="http://schemas.openxmlformats.org/officeDocument/2006/relationships/hyperlink" Target="https://youtu.be/p8-8SKsPKd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6h_dhZkeNDU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37215" y="5327506"/>
            <a:ext cx="10590212" cy="1301894"/>
          </a:xfrm>
        </p:spPr>
        <p:txBody>
          <a:bodyPr>
            <a:noAutofit/>
          </a:bodyPr>
          <a:lstStyle/>
          <a:p>
            <a:pPr algn="ctr"/>
            <a:r>
              <a:rPr lang="pl-PL" sz="50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Święto Niepodległości </a:t>
            </a:r>
          </a:p>
          <a:p>
            <a:pPr algn="ctr"/>
            <a:r>
              <a:rPr lang="pl-PL" sz="50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 SPWP nr 9 w Kętach </a:t>
            </a:r>
            <a:endParaRPr lang="pl-PL" sz="5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8652" y="642937"/>
            <a:ext cx="7215187" cy="2247601"/>
          </a:xfrm>
        </p:spPr>
        <p:txBody>
          <a:bodyPr>
            <a:normAutofit fontScale="55000" lnSpcReduction="20000"/>
          </a:bodyPr>
          <a:lstStyle/>
          <a:p>
            <a:r>
              <a:rPr lang="pl-PL" sz="7900" i="1" dirty="0" smtClean="0">
                <a:solidFill>
                  <a:srgbClr val="EA0000"/>
                </a:solidFill>
                <a:latin typeface="Bodoni MT Black" panose="02070A03080606020203" pitchFamily="18" charset="0"/>
              </a:rPr>
              <a:t>11.11.1918-  </a:t>
            </a:r>
          </a:p>
          <a:p>
            <a:r>
              <a:rPr lang="pl-PL" sz="7900" i="1" dirty="0" smtClean="0">
                <a:solidFill>
                  <a:srgbClr val="EA0000"/>
                </a:solidFill>
                <a:latin typeface="Bodoni MT Black" panose="02070A03080606020203" pitchFamily="18" charset="0"/>
              </a:rPr>
              <a:t> </a:t>
            </a:r>
          </a:p>
          <a:p>
            <a:r>
              <a:rPr lang="pl-PL" sz="7900" i="1" dirty="0">
                <a:solidFill>
                  <a:srgbClr val="EA0000"/>
                </a:solidFill>
                <a:latin typeface="Bodoni MT Black" panose="02070A03080606020203" pitchFamily="18" charset="0"/>
              </a:rPr>
              <a:t> </a:t>
            </a:r>
            <a:r>
              <a:rPr lang="pl-PL" sz="7900" i="1" dirty="0" smtClean="0">
                <a:solidFill>
                  <a:srgbClr val="EA0000"/>
                </a:solidFill>
                <a:latin typeface="Bodoni MT Black" panose="02070A03080606020203" pitchFamily="18" charset="0"/>
              </a:rPr>
              <a:t>                 11.11.2020 </a:t>
            </a:r>
          </a:p>
          <a:p>
            <a:r>
              <a:rPr lang="pl-PL" sz="4400" dirty="0" smtClean="0">
                <a:latin typeface="Bookman Old Style" panose="02050604050505020204" pitchFamily="18" charset="0"/>
              </a:rPr>
              <a:t>                                           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462212"/>
            <a:ext cx="4807725" cy="3417061"/>
          </a:xfrm>
        </p:spPr>
      </p:pic>
    </p:spTree>
    <p:extLst>
      <p:ext uri="{BB962C8B-B14F-4D97-AF65-F5344CB8AC3E}">
        <p14:creationId xmlns:p14="http://schemas.microsoft.com/office/powerpoint/2010/main" val="19406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48" y="720436"/>
            <a:ext cx="4323052" cy="543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39" y="720436"/>
            <a:ext cx="4323052" cy="543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42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3" y="1233054"/>
            <a:ext cx="5540087" cy="4355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6" y="319545"/>
            <a:ext cx="4155066" cy="5806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3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30" y="457200"/>
            <a:ext cx="4198361" cy="5669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30" y="457200"/>
            <a:ext cx="4198361" cy="5669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80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1475" y="0"/>
            <a:ext cx="12044363" cy="24907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5600" b="1" dirty="0">
                <a:solidFill>
                  <a:srgbClr val="FF0000"/>
                </a:solidFill>
              </a:rPr>
              <a:t>Obchody Narodowego </a:t>
            </a:r>
            <a:r>
              <a:rPr lang="pl-PL" sz="5600" b="1" dirty="0" smtClean="0">
                <a:solidFill>
                  <a:srgbClr val="FF0000"/>
                </a:solidFill>
              </a:rPr>
              <a:t>Święta</a:t>
            </a:r>
            <a:r>
              <a:rPr lang="pl-PL" sz="5600" b="1" dirty="0">
                <a:solidFill>
                  <a:srgbClr val="FF0000"/>
                </a:solidFill>
              </a:rPr>
              <a:t> </a:t>
            </a:r>
            <a:r>
              <a:rPr lang="pl-PL" sz="5600" b="1" dirty="0" smtClean="0">
                <a:solidFill>
                  <a:srgbClr val="FF0000"/>
                </a:solidFill>
              </a:rPr>
              <a:t>Niepodległości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3875" y="2128839"/>
            <a:ext cx="11291888" cy="394334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11 listopada 1918 roku był bardzo szczęśliwym dniem dla wszystkich Polaków. Właśnie tego dnia po 123 latach niewoli, Polska odzyskała niepodległość. Dlatego co roku 11 listopada obchodzimy nasze święto narodowe </a:t>
            </a:r>
            <a:r>
              <a:rPr lang="pl-PL" sz="3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pl-PL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pl-PL" sz="3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Święto Niepodległości</a:t>
            </a:r>
            <a:r>
              <a:rPr lang="pl-PL" sz="3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09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3912" y="279400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Obchody Narodowego </a:t>
            </a:r>
            <a:r>
              <a:rPr lang="pl-PL" b="1" dirty="0" smtClean="0">
                <a:solidFill>
                  <a:srgbClr val="FF0000"/>
                </a:solidFill>
              </a:rPr>
              <a:t>Święta </a:t>
            </a:r>
            <a:r>
              <a:rPr lang="pl-PL" b="1" dirty="0">
                <a:solidFill>
                  <a:srgbClr val="FF0000"/>
                </a:solidFill>
              </a:rPr>
              <a:t>Niepodległości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3912" y="1604964"/>
            <a:ext cx="10515600" cy="45529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Ogólnopolska akcja "Szkoła do </a:t>
            </a:r>
            <a:r>
              <a:rPr lang="pl-PL" dirty="0" smtClean="0"/>
              <a:t>hymnu” </a:t>
            </a:r>
            <a:r>
              <a:rPr lang="pl-PL" dirty="0" smtClean="0">
                <a:latin typeface="+mj-lt"/>
              </a:rPr>
              <a:t>10 </a:t>
            </a:r>
            <a:r>
              <a:rPr lang="pl-PL" dirty="0">
                <a:latin typeface="+mj-lt"/>
              </a:rPr>
              <a:t>listopada w SPWP nr </a:t>
            </a:r>
            <a:r>
              <a:rPr lang="pl-PL" dirty="0" smtClean="0">
                <a:latin typeface="+mj-lt"/>
              </a:rPr>
              <a:t>9                           w </a:t>
            </a:r>
            <a:r>
              <a:rPr lang="pl-PL" dirty="0">
                <a:latin typeface="+mj-lt"/>
              </a:rPr>
              <a:t>Kętach obchodziliśmy </a:t>
            </a:r>
            <a:r>
              <a:rPr lang="pl-PL" b="1" i="1" dirty="0" smtClean="0">
                <a:latin typeface="+mj-lt"/>
              </a:rPr>
              <a:t>102 </a:t>
            </a:r>
            <a:r>
              <a:rPr lang="pl-PL" b="1" i="1" dirty="0">
                <a:latin typeface="+mj-lt"/>
              </a:rPr>
              <a:t>Rocznicę Odzyskania przez Polskę Niepodległości</a:t>
            </a:r>
            <a:r>
              <a:rPr lang="pl-PL" dirty="0">
                <a:latin typeface="+mj-lt"/>
              </a:rPr>
              <a:t>.  </a:t>
            </a:r>
            <a:r>
              <a:rPr lang="pl-PL" dirty="0" smtClean="0">
                <a:latin typeface="+mj-lt"/>
              </a:rPr>
              <a:t>Z </a:t>
            </a:r>
            <a:r>
              <a:rPr lang="pl-PL" dirty="0">
                <a:latin typeface="+mj-lt"/>
              </a:rPr>
              <a:t>tej okazji wszystkie </a:t>
            </a:r>
            <a:r>
              <a:rPr lang="pl-PL" dirty="0" smtClean="0">
                <a:latin typeface="+mj-lt"/>
              </a:rPr>
              <a:t>dzieci w swoich salach uroczyście </a:t>
            </a:r>
            <a:r>
              <a:rPr lang="pl-PL" dirty="0">
                <a:latin typeface="+mj-lt"/>
              </a:rPr>
              <a:t>świętowały ten wyjątkowy dla Nas – Polaków dzień. Głównym celem </a:t>
            </a:r>
            <a:r>
              <a:rPr lang="pl-PL" dirty="0" smtClean="0">
                <a:latin typeface="+mj-lt"/>
              </a:rPr>
              <a:t>było </a:t>
            </a:r>
            <a:r>
              <a:rPr lang="pl-PL" dirty="0">
                <a:latin typeface="+mj-lt"/>
              </a:rPr>
              <a:t>kształtowanie </a:t>
            </a:r>
            <a:r>
              <a:rPr lang="pl-PL" dirty="0" smtClean="0">
                <a:latin typeface="+mj-lt"/>
              </a:rPr>
              <a:t>miłości i </a:t>
            </a:r>
            <a:r>
              <a:rPr lang="pl-PL" dirty="0">
                <a:latin typeface="+mj-lt"/>
              </a:rPr>
              <a:t>przywiązania do kraju ojczystego, jego kultury i tradycji oraz poznanie symboli narodowych naszego kraju</a:t>
            </a:r>
            <a:r>
              <a:rPr lang="pl-PL" dirty="0" smtClean="0">
                <a:latin typeface="+mj-lt"/>
              </a:rPr>
              <a:t>.</a:t>
            </a:r>
            <a:r>
              <a:rPr lang="pl-PL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4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888" y="0"/>
            <a:ext cx="10515600" cy="2392363"/>
          </a:xfrm>
        </p:spPr>
        <p:txBody>
          <a:bodyPr>
            <a:normAutofit/>
          </a:bodyPr>
          <a:lstStyle/>
          <a:p>
            <a:r>
              <a:rPr lang="pl-PL" dirty="0" smtClean="0"/>
              <a:t>Nasi najmłodsi przedszkolacy pięknie wyrecytowali wiersz </a:t>
            </a:r>
            <a:r>
              <a:rPr lang="pl-PL" smtClean="0"/>
              <a:t>Władysława </a:t>
            </a:r>
            <a:r>
              <a:rPr lang="pl-PL" smtClean="0"/>
              <a:t>Bełzy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„Kto ty jesteś?”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533526"/>
            <a:ext cx="7386638" cy="4810124"/>
          </a:xfrm>
        </p:spPr>
      </p:pic>
    </p:spTree>
    <p:extLst>
      <p:ext uri="{BB962C8B-B14F-4D97-AF65-F5344CB8AC3E}">
        <p14:creationId xmlns:p14="http://schemas.microsoft.com/office/powerpoint/2010/main" val="22360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1994" y="119987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„Kto ty jesteś? Polak mały…” wyk. grupa </a:t>
            </a:r>
            <a:r>
              <a:rPr lang="pl-PL" sz="2800" dirty="0"/>
              <a:t>I</a:t>
            </a:r>
            <a:r>
              <a:rPr lang="pl-PL" sz="2800" dirty="0" smtClean="0"/>
              <a:t> </a:t>
            </a:r>
            <a:r>
              <a:rPr lang="pl-PL" sz="2800" dirty="0">
                <a:hlinkClick r:id="rId2"/>
              </a:rPr>
              <a:t>https://</a:t>
            </a:r>
            <a:r>
              <a:rPr lang="pl-PL" sz="2800" dirty="0" smtClean="0">
                <a:hlinkClick r:id="rId2"/>
              </a:rPr>
              <a:t>youtu.be/p58blfjXs0c</a:t>
            </a:r>
            <a:r>
              <a:rPr lang="pl-PL" sz="2800" dirty="0" smtClean="0"/>
              <a:t>                         </a:t>
            </a:r>
            <a:endParaRPr lang="pl-PL" sz="28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27" y="1445550"/>
            <a:ext cx="9823185" cy="469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00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Grupa II wyrecytowała oraz zaśpiewała Katechizm młodego Polaka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youtu.be/p8-8SKsPKdo</a:t>
            </a:r>
            <a:r>
              <a:rPr lang="pl-PL" dirty="0" smtClean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youtu.be/8LYTMLNHZqM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34" y="2237105"/>
            <a:ext cx="325221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2697761"/>
            <a:ext cx="5181600" cy="389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6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25" y="722313"/>
            <a:ext cx="10515600" cy="1325563"/>
          </a:xfrm>
        </p:spPr>
        <p:txBody>
          <a:bodyPr>
            <a:noAutofit/>
          </a:bodyPr>
          <a:lstStyle/>
          <a:p>
            <a:r>
              <a:rPr lang="pl-PL" sz="3000" dirty="0" smtClean="0"/>
              <a:t>Czcząc</a:t>
            </a:r>
            <a:r>
              <a:rPr lang="pl-PL" sz="3000" dirty="0"/>
              <a:t> pamięć tamtych historycznych dni przedszkolaki </a:t>
            </a:r>
            <a:r>
              <a:rPr lang="pl-PL" sz="3000" dirty="0" smtClean="0"/>
              <a:t>z </a:t>
            </a:r>
            <a:r>
              <a:rPr lang="pl-PL" sz="3000" dirty="0"/>
              <a:t>grupy III </a:t>
            </a:r>
            <a:r>
              <a:rPr lang="pl-PL" sz="3000" dirty="0" smtClean="0"/>
              <a:t>odśpiewały </a:t>
            </a:r>
            <a:r>
              <a:rPr lang="pl-PL" sz="3000" dirty="0"/>
              <a:t>Hymn Polski „Mazurek Dąbrowskiego</a:t>
            </a:r>
            <a:r>
              <a:rPr lang="pl-PL" sz="3000" dirty="0" smtClean="0"/>
              <a:t>” oraz piosenkę „Od morza do Tatr</a:t>
            </a:r>
            <a:r>
              <a:rPr lang="pl-PL" sz="3000" dirty="0"/>
              <a:t>” </a:t>
            </a:r>
            <a:r>
              <a:rPr lang="pl-PL" sz="3000" dirty="0">
                <a:hlinkClick r:id="rId2"/>
              </a:rPr>
              <a:t>https://</a:t>
            </a:r>
            <a:r>
              <a:rPr lang="pl-PL" sz="3000" dirty="0" smtClean="0">
                <a:hlinkClick r:id="rId2"/>
              </a:rPr>
              <a:t>youtu.be/6h_dhZkeNDU</a:t>
            </a:r>
            <a:r>
              <a:rPr lang="pl-PL" sz="3000" dirty="0" smtClean="0"/>
              <a:t> </a:t>
            </a:r>
            <a:endParaRPr lang="pl-PL" sz="30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2336168"/>
            <a:ext cx="6783705" cy="3714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44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9" y="390524"/>
            <a:ext cx="6730901" cy="4595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542">
            <a:off x="6872386" y="2433636"/>
            <a:ext cx="4925815" cy="36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1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Symbolicznie o </a:t>
            </a:r>
            <a:r>
              <a:rPr lang="pl-PL" sz="2800" dirty="0"/>
              <a:t>godzinie 11:11, przedszkolaki </a:t>
            </a:r>
            <a:r>
              <a:rPr lang="pl-PL" sz="2800" dirty="0" smtClean="0"/>
              <a:t>z gr IV i V uroczyście </a:t>
            </a:r>
            <a:r>
              <a:rPr lang="pl-PL" sz="2800" dirty="0"/>
              <a:t>odśpiewali cztery zwrotki "Mazurka Dąbrowskiego", włączając się w ministerialną, ogólnopolską akcję, zatytułowaną "Szkoła do hymnu</a:t>
            </a:r>
            <a:r>
              <a:rPr lang="pl-PL" sz="2800" dirty="0" smtClean="0"/>
              <a:t>".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1848644"/>
            <a:ext cx="4045960" cy="430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37" y="2386806"/>
            <a:ext cx="5394613" cy="322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22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128</Words>
  <Application>Microsoft Office PowerPoint</Application>
  <PresentationFormat>Panoramiczny</PresentationFormat>
  <Paragraphs>15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Microsoft YaHei Light</vt:lpstr>
      <vt:lpstr>Arial</vt:lpstr>
      <vt:lpstr>Bodoni MT Black</vt:lpstr>
      <vt:lpstr>Bookman Old Style</vt:lpstr>
      <vt:lpstr>Calibri</vt:lpstr>
      <vt:lpstr>Calibri Light</vt:lpstr>
      <vt:lpstr>Office Theme</vt:lpstr>
      <vt:lpstr>Prezentacja programu PowerPoint</vt:lpstr>
      <vt:lpstr>Obchody Narodowego Święta Niepodległości </vt:lpstr>
      <vt:lpstr>Obchody Narodowego Święta Niepodległości</vt:lpstr>
      <vt:lpstr>Nasi najmłodsi przedszkolacy pięknie wyrecytowali wiersz Władysława Bełzy  „Kto ty jesteś?”</vt:lpstr>
      <vt:lpstr>„Kto ty jesteś? Polak mały…” wyk. grupa I https://youtu.be/p58blfjXs0c                         </vt:lpstr>
      <vt:lpstr>Grupa II wyrecytowała oraz zaśpiewała Katechizm młodego Polaka https://youtu.be/p8-8SKsPKdo  https://youtu.be/8LYTMLNHZqM </vt:lpstr>
      <vt:lpstr>Czcząc pamięć tamtych historycznych dni przedszkolaki z grupy III odśpiewały Hymn Polski „Mazurek Dąbrowskiego” oraz piosenkę „Od morza do Tatr” https://youtu.be/6h_dhZkeNDU </vt:lpstr>
      <vt:lpstr>Prezentacja programu PowerPoint</vt:lpstr>
      <vt:lpstr>Symbolicznie o godzinie 11:11, przedszkolaki z gr IV i V uroczyście odśpiewali cztery zwrotki "Mazurka Dąbrowskiego", włączając się w ministerialną, ogólnopolską akcję, zatytułowaną "Szkoła do hymnu".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Asia Yoachi</dc:creator>
  <cp:lastModifiedBy>Asia Yoachi</cp:lastModifiedBy>
  <cp:revision>30</cp:revision>
  <dcterms:created xsi:type="dcterms:W3CDTF">2020-11-10T13:03:42Z</dcterms:created>
  <dcterms:modified xsi:type="dcterms:W3CDTF">2020-11-12T20:12:24Z</dcterms:modified>
</cp:coreProperties>
</file>